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c55fa6d5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c55fa6d5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c55fa6d5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c55fa6d5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c55fa6d5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c55fa6d5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c55fa6d5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c55fa6d5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c55fa6d5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c55fa6d5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c5ed725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c5ed725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5dde45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c5dde45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c5dde452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c5dde452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5dde45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c5dde45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c67363b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c67363b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c5ed7259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c5ed7259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c7a9b8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c7a9b8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7a9b8cf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c7a9b8cf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c7a9b8cf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c7a9b8cf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c7a9b8cf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c7a9b8cf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c7a9b8cf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c7a9b8cf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c7c02e4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c7c02e4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c5dde45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c5dde45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c7a9b8cf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c7a9b8cf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c7c02e4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c7c02e4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c7c02e46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c7c02e46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c65cff2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c65cff2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c55fa6d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c55fa6d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c55fa6d5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c55fa6d5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c55fa6d5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c55fa6d5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c55fa6d5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c55fa6d5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c65cff2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c65cff2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c65cff2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c65cff2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c65cff28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c65cff2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c65cff28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c65cff28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c5ed7259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c5ed7259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c55fa6d5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c55fa6d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Speech Recognition Dataset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Steeve Huang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Histogram Equalization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50" y="1240325"/>
            <a:ext cx="4078021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但是以後n可以再亂給別人哦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NA</a:t>
            </a:r>
            <a:endParaRPr>
              <a:solidFill>
                <a:srgbClr val="FF0000"/>
              </a:solidFill>
            </a:endParaRPr>
          </a:p>
          <a:p>
            <a:pPr indent="825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825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只差沒侑上三炷香</a:t>
            </a:r>
            <a:endParaRPr>
              <a:solidFill>
                <a:srgbClr val="FF0000"/>
              </a:solidFill>
            </a:endParaRPr>
          </a:p>
          <a:p>
            <a:pPr indent="825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8255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以後妳叫n立信就n放子了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Histogram Equalization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但是以後不可以再亂給別人哦</a:t>
            </a:r>
            <a:endParaRPr>
              <a:solidFill>
                <a:srgbClr val="38761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你不是說:itlaǐ俟宙哦雄:作生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只差沒有上三炷香</a:t>
            </a:r>
            <a:endParaRPr>
              <a:solidFill>
                <a:srgbClr val="38761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午n以後妳叫我血 信n:好了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1" cy="363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Document Text Detection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Another reason for not detecting well may because these are typed font rather than text appearing in the context of the image.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-&gt; switch to document text detection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Document Text Detection</a:t>
            </a: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5219650" y="1328625"/>
            <a:ext cx="33297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但是以後不可以再亂給別人。</a:t>
            </a:r>
            <a:br>
              <a:rPr lang="zh-TW" sz="1800">
                <a:solidFill>
                  <a:srgbClr val="FF0000"/>
                </a:solidFill>
              </a:rPr>
            </a:br>
            <a:endParaRPr sz="1800">
              <a:solidFill>
                <a:srgbClr val="FF0000"/>
              </a:solidFill>
            </a:endParaRPr>
          </a:p>
          <a:p>
            <a:pPr indent="0" lvl="0" marL="0" marR="508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你不是說此案由我全權重</a:t>
            </a:r>
            <a:br>
              <a:rPr lang="zh-TW" sz="1800">
                <a:solidFill>
                  <a:srgbClr val="FF0000"/>
                </a:solidFill>
              </a:rPr>
            </a:br>
            <a:endParaRPr sz="1800">
              <a:solidFill>
                <a:srgbClr val="FF0000"/>
              </a:solidFill>
            </a:endParaRPr>
          </a:p>
          <a:p>
            <a:pPr indent="0" lvl="0" marL="0" marR="508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只差沒有上三柱香,</a:t>
            </a:r>
            <a:br>
              <a:rPr lang="zh-TW" sz="1800">
                <a:solidFill>
                  <a:srgbClr val="FF0000"/>
                </a:solidFill>
              </a:rPr>
            </a:br>
            <a:endParaRPr sz="1800">
              <a:solidFill>
                <a:srgbClr val="FF0000"/>
              </a:solidFill>
            </a:endParaRPr>
          </a:p>
          <a:p>
            <a:pPr indent="0" lvl="0" marL="0" marR="508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Airit 以後妳叫我立信就好了n午5點</a:t>
            </a:r>
            <a:endParaRPr sz="1800">
              <a:solidFill>
                <a:srgbClr val="FF9900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00" y="1328625"/>
            <a:ext cx="407802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Histogram Equalization &amp; Document Text Detection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7979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5371950" y="158061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但是以後不可以再亂給別人。</a:t>
            </a:r>
            <a:br>
              <a:rPr lang="zh-TW" sz="1800">
                <a:solidFill>
                  <a:srgbClr val="FF0000"/>
                </a:solidFill>
              </a:rPr>
            </a:br>
            <a:endParaRPr sz="1800">
              <a:solidFill>
                <a:srgbClr val="FF0000"/>
              </a:solidFill>
            </a:endParaRPr>
          </a:p>
          <a:p>
            <a:pPr indent="0" lvl="0" marL="0" marR="508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你不是說此案由我全權重</a:t>
            </a:r>
            <a:br>
              <a:rPr lang="zh-TW" sz="1800">
                <a:solidFill>
                  <a:srgbClr val="FF0000"/>
                </a:solidFill>
              </a:rPr>
            </a:br>
            <a:endParaRPr sz="1800">
              <a:solidFill>
                <a:srgbClr val="FF0000"/>
              </a:solidFill>
            </a:endParaRPr>
          </a:p>
          <a:p>
            <a:pPr indent="0" lvl="0" marL="0" marR="508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只差沒有上三柱香,</a:t>
            </a:r>
            <a:br>
              <a:rPr lang="zh-TW" sz="1800">
                <a:solidFill>
                  <a:srgbClr val="FF0000"/>
                </a:solidFill>
              </a:rPr>
            </a:br>
            <a:endParaRPr sz="1800">
              <a:solidFill>
                <a:srgbClr val="FF0000"/>
              </a:solidFill>
            </a:endParaRPr>
          </a:p>
          <a:p>
            <a:pPr indent="0" lvl="0" marL="0" marR="508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Airit 以後妳叫我立信就好了n午5點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Cloud API - BETA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1648425"/>
            <a:ext cx="820102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/>
          <p:nvPr/>
        </p:nvSpPr>
        <p:spPr>
          <a:xfrm>
            <a:off x="665700" y="2091850"/>
            <a:ext cx="1583700" cy="27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 Pipeline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8300"/>
            <a:ext cx="8839203" cy="280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Manual Labelling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75" y="1017725"/>
            <a:ext cx="324468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6" y="1058000"/>
            <a:ext cx="319553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Error Analysis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8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Post-processing (bounding box x-axis) 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38" y="1072025"/>
            <a:ext cx="761373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Image Processing algorithms suggested by George.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Google Cloud Vision API - BETA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 collection pipeline almost complete (except audio-text alignment)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Discussed with Speech Recognition Team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Time Augmentation (TTA)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Augement the images before sending request to Google API.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zh-TW">
                <a:solidFill>
                  <a:srgbClr val="38761D"/>
                </a:solidFill>
              </a:rPr>
              <a:t>RGB Shift</a:t>
            </a:r>
            <a:endParaRPr>
              <a:solidFill>
                <a:srgbClr val="38761D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zh-TW">
                <a:solidFill>
                  <a:srgbClr val="CC0000"/>
                </a:solidFill>
              </a:rPr>
              <a:t>Histogram Equalization</a:t>
            </a:r>
            <a:endParaRPr>
              <a:solidFill>
                <a:srgbClr val="CC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Resizing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Rotation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…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Output “True” if the TTAed prediction and the original prediction match.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RGB Shift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75" y="1212175"/>
            <a:ext cx="4095750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775" y="1231225"/>
            <a:ext cx="38862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Test Time Augmentation (TTA)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18211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/>
          <p:nvPr/>
        </p:nvSpPr>
        <p:spPr>
          <a:xfrm>
            <a:off x="8058625" y="1100175"/>
            <a:ext cx="1016100" cy="327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/>
          <p:nvPr/>
        </p:nvSpPr>
        <p:spPr>
          <a:xfrm>
            <a:off x="3509000" y="1100175"/>
            <a:ext cx="359100" cy="327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Time Augmentation (TTA)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75" y="1899700"/>
            <a:ext cx="8839201" cy="134410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/>
          <p:nvPr/>
        </p:nvSpPr>
        <p:spPr>
          <a:xfrm>
            <a:off x="7989525" y="1899700"/>
            <a:ext cx="1016100" cy="138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/>
          <p:cNvSpPr/>
          <p:nvPr/>
        </p:nvSpPr>
        <p:spPr>
          <a:xfrm>
            <a:off x="4315825" y="2463250"/>
            <a:ext cx="2782800" cy="25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3615875" y="1878300"/>
            <a:ext cx="433800" cy="138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Final Analysis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Total Image: 50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True positive: 8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False positive: 1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-&gt; A 1 hour video (3600 images) -&gt; 576 correct images &amp; 72 wrong images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Discussion with Speech Recognition Team</a:t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Instead of outputing csv files, generate srt format output.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Increase frame rate.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Detect text before sending to Google OCR API.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Variable confidence threshold.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They have their models for aligning text and speech, but currently do not support Taiwanese speech segmentation.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Next Step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 self-trained character detection model to save money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Increase True Negative rate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Mask-RCNN can both denoise as well as detect characters.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</a:t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Mask-RCNN</a:t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525" y="980925"/>
            <a:ext cx="51012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Mask-RCNN</a:t>
            </a:r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400" y="1093025"/>
            <a:ext cx="50080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George’s Suggestion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Background Subtraction (BGS)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Entropy Threshold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Close Area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H</a:t>
            </a:r>
            <a:r>
              <a:rPr lang="zh-TW"/>
              <a:t>istogram Equalization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Histogram Equalization - Google Cloud API BETA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300" y="1943975"/>
            <a:ext cx="3983000" cy="28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50" y="2001050"/>
            <a:ext cx="3816175" cy="23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Raw                                             Histogram Equalization            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Histogram Equalization - Google Cloud API BETA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301" y="1855575"/>
            <a:ext cx="3990874" cy="245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01800"/>
            <a:ext cx="4084150" cy="22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Raw                                             Histogram Equalization            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Histogram Equalization - Google Cloud API BETA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125" y="1812087"/>
            <a:ext cx="3779774" cy="24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0" y="2000825"/>
            <a:ext cx="4017400" cy="2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Raw                                             Histogram Equalization            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Histogram Equalization - Google Cloud API BETA</a:t>
            </a: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400" y="1149100"/>
            <a:ext cx="3207300" cy="380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25" y="1141138"/>
            <a:ext cx="357085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Background Subtraction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Subtract the current by the previous frame. (Sample Rate = 5    1/sec)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00" y="1744900"/>
            <a:ext cx="3851450" cy="32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150" y="1791175"/>
            <a:ext cx="3775873" cy="32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Entropy Threshold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Based on the assumption that the horizontal and vertical lines in the image tend to have larger entropy.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Entropy Threshold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00" y="1220950"/>
            <a:ext cx="2964543" cy="2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550" y="1220950"/>
            <a:ext cx="2924500" cy="2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375" y="1220950"/>
            <a:ext cx="2903432" cy="24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721875" y="3917200"/>
            <a:ext cx="2035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Threshold = 100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698288" y="3917200"/>
            <a:ext cx="2035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Threshold = 150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765800" y="3882150"/>
            <a:ext cx="2035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Threshold = 180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Entropy Threshold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875" y="3917200"/>
            <a:ext cx="2035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Threshold = 100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698288" y="3917200"/>
            <a:ext cx="2035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Threshold = 150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765800" y="3882150"/>
            <a:ext cx="2035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Threshold = 180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2700"/>
            <a:ext cx="3131026" cy="265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987" y="1170125"/>
            <a:ext cx="3027878" cy="25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875" y="1157484"/>
            <a:ext cx="3027899" cy="2584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Close Area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Subtitle words are not of the same color.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050" y="1583575"/>
            <a:ext cx="3908423" cy="325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75" y="1625625"/>
            <a:ext cx="3974083" cy="32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Histogram Equalization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920" y="1191150"/>
            <a:ext cx="3935979" cy="31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25" y="1191150"/>
            <a:ext cx="3750775" cy="3154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